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4"/>
  </p:notesMasterIdLst>
  <p:sldIdLst>
    <p:sldId id="256" r:id="rId2"/>
    <p:sldId id="300" r:id="rId3"/>
    <p:sldId id="259" r:id="rId4"/>
    <p:sldId id="260" r:id="rId5"/>
    <p:sldId id="297" r:id="rId6"/>
    <p:sldId id="298" r:id="rId7"/>
    <p:sldId id="299" r:id="rId8"/>
    <p:sldId id="258" r:id="rId9"/>
    <p:sldId id="266" r:id="rId10"/>
    <p:sldId id="301" r:id="rId11"/>
    <p:sldId id="303" r:id="rId12"/>
    <p:sldId id="271" r:id="rId1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5"/>
      <p:bold r:id="rId16"/>
      <p:italic r:id="rId17"/>
      <p:boldItalic r:id="rId18"/>
    </p:embeddedFont>
    <p:embeddedFont>
      <p:font typeface="Livvic" panose="020B0604020202020204" charset="0"/>
      <p:regular r:id="rId19"/>
      <p:bold r:id="rId20"/>
      <p:italic r:id="rId21"/>
      <p:boldItalic r:id="rId22"/>
    </p:embeddedFont>
    <p:embeddedFont>
      <p:font typeface="Livvic Light" panose="020B0604020202020204" charset="0"/>
      <p:regular r:id="rId23"/>
      <p:bold r:id="rId24"/>
      <p:italic r:id="rId25"/>
      <p:boldItalic r:id="rId26"/>
    </p:embeddedFont>
    <p:embeddedFont>
      <p:font typeface="Redressed" panose="020B0604020202020204" charset="0"/>
      <p:regular r:id="rId27"/>
    </p:embeddedFont>
    <p:embeddedFont>
      <p:font typeface="Roboto Slab Light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5C3FEE-02B3-42C6-A00C-B32A818C1BB4}">
  <a:tblStyle styleId="{485C3FEE-02B3-42C6-A00C-B32A818C1B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3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c1df8b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c1df8b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12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c1df8b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c1df8b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rgbClr val="4824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2439675" y="362239"/>
            <a:ext cx="42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2" hasCustomPrompt="1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3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 hasCustomPrompt="1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5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 idx="6" hasCustomPrompt="1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7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8" hasCustomPrompt="1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MAIN_POINT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7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65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ctrTitle"/>
          </p:nvPr>
        </p:nvSpPr>
        <p:spPr>
          <a:xfrm>
            <a:off x="1946123" y="2325909"/>
            <a:ext cx="5296500" cy="843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Japanese Culture</a:t>
            </a:r>
            <a:endParaRPr sz="5200" dirty="0"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64923" y="-513250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6"/>
          <p:cNvGrpSpPr/>
          <p:nvPr/>
        </p:nvGrpSpPr>
        <p:grpSpPr>
          <a:xfrm>
            <a:off x="3444291" y="3308807"/>
            <a:ext cx="2255901" cy="69575"/>
            <a:chOff x="446800" y="1721825"/>
            <a:chExt cx="259025" cy="18325"/>
          </a:xfrm>
        </p:grpSpPr>
        <p:sp>
          <p:nvSpPr>
            <p:cNvPr id="120" name="Google Shape;120;p26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" name="Google Shape;122;p26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476500" y="3528900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881224" y="-448266"/>
            <a:ext cx="2255899" cy="29536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128C5D-9DDC-4EC8-8058-7ABEDC5A5F7E}"/>
              </a:ext>
            </a:extLst>
          </p:cNvPr>
          <p:cNvSpPr txBox="1"/>
          <p:nvPr/>
        </p:nvSpPr>
        <p:spPr>
          <a:xfrm>
            <a:off x="3291772" y="3498776"/>
            <a:ext cx="2605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800"/>
              <a:buFont typeface="Livvic Light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82400"/>
                </a:solidFill>
                <a:effectLst/>
                <a:uLnTx/>
                <a:uFillTx/>
                <a:latin typeface="Livvic"/>
                <a:sym typeface="Livvic"/>
              </a:rPr>
              <a:t>“Land of the Rising Sun”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6DF9-C996-434C-825E-079DD45D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2924" y="76488"/>
            <a:ext cx="3404062" cy="845055"/>
          </a:xfrm>
        </p:spPr>
        <p:txBody>
          <a:bodyPr/>
          <a:lstStyle/>
          <a:p>
            <a:r>
              <a:rPr lang="en-US" dirty="0"/>
              <a:t>Review &amp; learn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F3E99-6374-4DEC-A167-15B85C4A4C20}"/>
              </a:ext>
            </a:extLst>
          </p:cNvPr>
          <p:cNvSpPr txBox="1"/>
          <p:nvPr/>
        </p:nvSpPr>
        <p:spPr>
          <a:xfrm>
            <a:off x="1" y="825620"/>
            <a:ext cx="9144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482400"/>
                </a:solidFill>
                <a:latin typeface="Redressed"/>
                <a:sym typeface="Redressed"/>
              </a:rPr>
              <a:t>1-Take off your jacket outside the office</a:t>
            </a:r>
          </a:p>
          <a:p>
            <a:r>
              <a:rPr lang="en-US" sz="2900" dirty="0">
                <a:solidFill>
                  <a:srgbClr val="482400"/>
                </a:solidFill>
                <a:latin typeface="Redressed"/>
                <a:sym typeface="Redressed"/>
              </a:rPr>
              <a:t>2-you should wait until the host shows you your seat</a:t>
            </a:r>
          </a:p>
          <a:p>
            <a:r>
              <a:rPr lang="en-US" sz="2900" dirty="0">
                <a:solidFill>
                  <a:srgbClr val="482400"/>
                </a:solidFill>
                <a:latin typeface="Redressed"/>
                <a:sym typeface="Redressed"/>
              </a:rPr>
              <a:t>3-Guests usually set away from the door</a:t>
            </a:r>
          </a:p>
          <a:p>
            <a:r>
              <a:rPr lang="en-US" sz="2900" dirty="0">
                <a:solidFill>
                  <a:srgbClr val="482400"/>
                </a:solidFill>
                <a:latin typeface="Redressed"/>
                <a:sym typeface="Redressed"/>
              </a:rPr>
              <a:t>4-exchange business cards (orders, both hands)</a:t>
            </a:r>
          </a:p>
          <a:p>
            <a:r>
              <a:rPr lang="en-US" sz="2900" dirty="0">
                <a:solidFill>
                  <a:srgbClr val="482400"/>
                </a:solidFill>
                <a:latin typeface="Redressed"/>
                <a:sym typeface="Redressed"/>
              </a:rPr>
              <a:t>5-prepare your cards in advance, do not hand cards by one hand, slightly bow but not so close</a:t>
            </a:r>
          </a:p>
          <a:p>
            <a:r>
              <a:rPr lang="en-US" sz="2900" dirty="0">
                <a:solidFill>
                  <a:srgbClr val="482400"/>
                </a:solidFill>
                <a:latin typeface="Redressed"/>
                <a:sym typeface="Redressed"/>
              </a:rPr>
              <a:t>6-keep the cards on the desk until the end of the meeting</a:t>
            </a:r>
          </a:p>
          <a:p>
            <a:r>
              <a:rPr lang="en-US" sz="2900" dirty="0">
                <a:solidFill>
                  <a:srgbClr val="482400"/>
                </a:solidFill>
                <a:latin typeface="Redressed"/>
                <a:sym typeface="Redressed"/>
              </a:rPr>
              <a:t>7-simple colors (black suit)</a:t>
            </a:r>
          </a:p>
          <a:p>
            <a:r>
              <a:rPr lang="en-US" sz="2900" dirty="0">
                <a:solidFill>
                  <a:srgbClr val="482400"/>
                </a:solidFill>
                <a:latin typeface="Redressed"/>
                <a:sym typeface="Redressed"/>
              </a:rPr>
              <a:t>8-do not refuse drink (rude)</a:t>
            </a:r>
          </a:p>
          <a:p>
            <a:endParaRPr lang="en-US" sz="2900" dirty="0">
              <a:solidFill>
                <a:srgbClr val="482400"/>
              </a:solidFill>
              <a:latin typeface="Redressed"/>
              <a:sym typeface="Redress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2F3E99-6374-4DEC-A167-15B85C4A4C20}"/>
              </a:ext>
            </a:extLst>
          </p:cNvPr>
          <p:cNvSpPr txBox="1"/>
          <p:nvPr/>
        </p:nvSpPr>
        <p:spPr>
          <a:xfrm>
            <a:off x="1" y="276981"/>
            <a:ext cx="9635490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9-Take down notes during the meeting is a good way to show you are organized</a:t>
            </a:r>
          </a:p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10-print out the materials</a:t>
            </a:r>
          </a:p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11-do not over compliment yourself</a:t>
            </a:r>
          </a:p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12-the phrase “it is difficult “</a:t>
            </a:r>
            <a:r>
              <a:rPr lang="en-US" sz="2800" dirty="0" err="1">
                <a:solidFill>
                  <a:srgbClr val="482400"/>
                </a:solidFill>
                <a:latin typeface="Redressed"/>
                <a:sym typeface="Redressed"/>
              </a:rPr>
              <a:t>chotto</a:t>
            </a:r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 </a:t>
            </a:r>
            <a:r>
              <a:rPr lang="en-US" sz="2800" dirty="0" err="1">
                <a:solidFill>
                  <a:srgbClr val="482400"/>
                </a:solidFill>
                <a:latin typeface="Redressed"/>
                <a:sym typeface="Redressed"/>
              </a:rPr>
              <a:t>muzukashii</a:t>
            </a:r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” almost means “no”</a:t>
            </a:r>
          </a:p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13-looking at the watch or clock means they have another appointment</a:t>
            </a:r>
          </a:p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14-the host will bow until the elevator arrives </a:t>
            </a:r>
          </a:p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15-bowing is very important in Japan longer bow means respect</a:t>
            </a:r>
          </a:p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(15degree --&gt; greeting </a:t>
            </a:r>
          </a:p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30degree for first time meeting</a:t>
            </a:r>
          </a:p>
          <a:p>
            <a:r>
              <a:rPr lang="en-US" sz="2800" dirty="0">
                <a:solidFill>
                  <a:srgbClr val="482400"/>
                </a:solidFill>
                <a:latin typeface="Redressed"/>
                <a:sym typeface="Redressed"/>
              </a:rPr>
              <a:t>45degree for apologies )</a:t>
            </a:r>
          </a:p>
          <a:p>
            <a:endParaRPr lang="en-US" sz="2800" dirty="0">
              <a:solidFill>
                <a:srgbClr val="482400"/>
              </a:solidFill>
              <a:latin typeface="Redressed"/>
              <a:sym typeface="Redressed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239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1"/>
          <p:cNvSpPr txBox="1">
            <a:spLocks noGrp="1"/>
          </p:cNvSpPr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Arigato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B3ABF-A520-409A-827F-EE75EA2B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074" y="0"/>
            <a:ext cx="350892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5" y="265575"/>
            <a:ext cx="8088449" cy="2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>
            <a:spLocks noGrp="1"/>
          </p:cNvSpPr>
          <p:nvPr>
            <p:ph type="ctrTitle"/>
          </p:nvPr>
        </p:nvSpPr>
        <p:spPr>
          <a:xfrm>
            <a:off x="1407680" y="2606041"/>
            <a:ext cx="322616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Geographic &amp; weather</a:t>
            </a:r>
          </a:p>
        </p:txBody>
      </p:sp>
      <p:sp>
        <p:nvSpPr>
          <p:cNvPr id="136" name="Google Shape;136;p28"/>
          <p:cNvSpPr txBox="1">
            <a:spLocks noGrp="1"/>
          </p:cNvSpPr>
          <p:nvPr>
            <p:ph type="title" idx="2"/>
          </p:nvPr>
        </p:nvSpPr>
        <p:spPr>
          <a:xfrm>
            <a:off x="327178" y="2434017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 idx="3"/>
          </p:nvPr>
        </p:nvSpPr>
        <p:spPr>
          <a:xfrm>
            <a:off x="1450378" y="3475257"/>
            <a:ext cx="3121622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Customs &amp; traditions</a:t>
            </a:r>
            <a:endParaRPr sz="2900" dirty="0"/>
          </a:p>
        </p:txBody>
      </p:sp>
      <p:sp>
        <p:nvSpPr>
          <p:cNvPr id="138" name="Google Shape;138;p28"/>
          <p:cNvSpPr txBox="1">
            <a:spLocks noGrp="1"/>
          </p:cNvSpPr>
          <p:nvPr>
            <p:ph type="title" idx="4"/>
          </p:nvPr>
        </p:nvSpPr>
        <p:spPr>
          <a:xfrm>
            <a:off x="362947" y="3475257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9" name="Google Shape;139;p28"/>
          <p:cNvSpPr txBox="1">
            <a:spLocks noGrp="1"/>
          </p:cNvSpPr>
          <p:nvPr>
            <p:ph type="ctrTitle" idx="5"/>
          </p:nvPr>
        </p:nvSpPr>
        <p:spPr>
          <a:xfrm>
            <a:off x="6277010" y="2680918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F</a:t>
            </a:r>
            <a:r>
              <a:rPr lang="en" sz="2900" dirty="0"/>
              <a:t>ood </a:t>
            </a:r>
            <a:endParaRPr sz="2900" dirty="0"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 idx="6"/>
          </p:nvPr>
        </p:nvSpPr>
        <p:spPr>
          <a:xfrm>
            <a:off x="5053512" y="2473175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ctrTitle" idx="7"/>
          </p:nvPr>
        </p:nvSpPr>
        <p:spPr>
          <a:xfrm>
            <a:off x="6277010" y="3475794"/>
            <a:ext cx="28641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B</a:t>
            </a:r>
            <a:r>
              <a:rPr lang="en" sz="2900" dirty="0"/>
              <a:t>usiness Manners</a:t>
            </a:r>
            <a:endParaRPr sz="2900"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8"/>
          </p:nvPr>
        </p:nvSpPr>
        <p:spPr>
          <a:xfrm>
            <a:off x="5023728" y="3423380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804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1671546" y="822718"/>
            <a:ext cx="5828158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The crucial differences which distinguish human societies and human beings are not biological. They are cultural.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Ruth Benedict</a:t>
            </a:r>
            <a:endParaRPr dirty="0"/>
          </a:p>
        </p:txBody>
      </p:sp>
      <p:grpSp>
        <p:nvGrpSpPr>
          <p:cNvPr id="149" name="Google Shape;149;p29"/>
          <p:cNvGrpSpPr/>
          <p:nvPr/>
        </p:nvGrpSpPr>
        <p:grpSpPr>
          <a:xfrm>
            <a:off x="1601858" y="912909"/>
            <a:ext cx="5950469" cy="2007963"/>
            <a:chOff x="3013175" y="4489825"/>
            <a:chExt cx="1829000" cy="982850"/>
          </a:xfrm>
        </p:grpSpPr>
        <p:sp>
          <p:nvSpPr>
            <p:cNvPr id="150" name="Google Shape;150;p29"/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9"/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9"/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9"/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“Land of the Rising Sun”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Japan is an island country in East Asia in the Pacific Ocean.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East of china , Korea and Russia</a:t>
            </a:r>
          </a:p>
        </p:txBody>
      </p:sp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31AA8-8F69-4C3C-AE0A-A131EE75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08660"/>
            <a:ext cx="4343400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F8D397-B68D-4EC5-8255-97F2A0362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96182" y="1005840"/>
            <a:ext cx="3569100" cy="2902939"/>
          </a:xfrm>
        </p:spPr>
        <p:txBody>
          <a:bodyPr/>
          <a:lstStyle/>
          <a:p>
            <a:pPr algn="l"/>
            <a:r>
              <a:rPr lang="en-US" sz="2400" dirty="0"/>
              <a:t>-Over 3000 islands </a:t>
            </a:r>
          </a:p>
          <a:p>
            <a:pPr algn="l"/>
            <a:r>
              <a:rPr lang="en-US" sz="2400" dirty="0"/>
              <a:t>-mountains (volcanic)</a:t>
            </a:r>
          </a:p>
          <a:p>
            <a:pPr algn="l"/>
            <a:r>
              <a:rPr lang="en-US" sz="2400" dirty="0"/>
              <a:t>-world’s 10</a:t>
            </a:r>
            <a:r>
              <a:rPr lang="en-US" sz="2400" baseline="30000" dirty="0"/>
              <a:t>th</a:t>
            </a:r>
            <a:r>
              <a:rPr lang="en-US" sz="2400" dirty="0"/>
              <a:t> largest population</a:t>
            </a:r>
          </a:p>
          <a:p>
            <a:pPr algn="l"/>
            <a:r>
              <a:rPr lang="en-US" sz="2400" dirty="0"/>
              <a:t>-Tokyo</a:t>
            </a:r>
          </a:p>
          <a:p>
            <a:pPr algn="l"/>
            <a:r>
              <a:rPr lang="en-US" sz="2400" dirty="0"/>
              <a:t>(largest metropolitan area in the world)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7EF4A8-53FA-4715-819D-BA21A021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040" y="-151130"/>
            <a:ext cx="4065332" cy="814069"/>
          </a:xfrm>
        </p:spPr>
        <p:txBody>
          <a:bodyPr/>
          <a:lstStyle/>
          <a:p>
            <a:r>
              <a:rPr lang="en-US" dirty="0"/>
              <a:t>1-Geographic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19E70-85CB-4621-9174-66A71860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183" y="-734893"/>
            <a:ext cx="6189272" cy="3481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DF851-5E7B-44D7-A3FD-70FB4FEC4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59" y="2707702"/>
            <a:ext cx="4508441" cy="24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7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AA0A60D-8D27-4940-9070-D0B93372E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0" y="902970"/>
            <a:ext cx="3828362" cy="3337560"/>
          </a:xfrm>
        </p:spPr>
        <p:txBody>
          <a:bodyPr/>
          <a:lstStyle/>
          <a:p>
            <a:pPr algn="l"/>
            <a:r>
              <a:rPr lang="en-US" sz="2400" dirty="0"/>
              <a:t>For the weather, most areas in Japan have hot summers and very cold winters with heavy snow on the sea of Japan side and in the mountains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F2C60A-E6EB-4707-BE68-51F23CEE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572" y="0"/>
            <a:ext cx="3037200" cy="528600"/>
          </a:xfrm>
        </p:spPr>
        <p:txBody>
          <a:bodyPr/>
          <a:lstStyle/>
          <a:p>
            <a:r>
              <a:rPr lang="en-US" dirty="0"/>
              <a:t>2-Weather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8C3E13-1777-4D0E-96BD-5B5C955D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72" y="-205740"/>
            <a:ext cx="3737610" cy="2491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16C40A-24EB-4754-9FFF-4D29D310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362" y="2472690"/>
            <a:ext cx="4960620" cy="33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3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66D4935-D43C-4526-97AB-1F048E0DC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0" y="845820"/>
            <a:ext cx="4057650" cy="2846070"/>
          </a:xfrm>
        </p:spPr>
        <p:txBody>
          <a:bodyPr/>
          <a:lstStyle/>
          <a:p>
            <a:pPr algn="l"/>
            <a:r>
              <a:rPr lang="en-US" sz="2000" dirty="0"/>
              <a:t>-Traditional customs</a:t>
            </a:r>
          </a:p>
          <a:p>
            <a:pPr algn="l"/>
            <a:r>
              <a:rPr lang="en-US" sz="2000" dirty="0"/>
              <a:t>-Traditional Tea Ceremonies</a:t>
            </a:r>
          </a:p>
          <a:p>
            <a:pPr algn="l"/>
            <a:r>
              <a:rPr lang="en-US" sz="2000" dirty="0"/>
              <a:t>-Not Tipping: A Custom Rooted in Respect</a:t>
            </a:r>
          </a:p>
          <a:p>
            <a:pPr algn="l"/>
            <a:r>
              <a:rPr lang="en-US" sz="2000" dirty="0"/>
              <a:t>-Taking off shoes when entering someone’s house</a:t>
            </a:r>
          </a:p>
          <a:p>
            <a:pPr algn="l"/>
            <a:r>
              <a:rPr lang="en-US" sz="2000" dirty="0"/>
              <a:t>-Not shaking hands and not hugging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D205E-5BB2-4DCF-9CEE-EC46A518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07" y="684671"/>
            <a:ext cx="3731005" cy="528600"/>
          </a:xfrm>
        </p:spPr>
        <p:txBody>
          <a:bodyPr/>
          <a:lstStyle/>
          <a:p>
            <a:r>
              <a:rPr lang="en-US" dirty="0"/>
              <a:t>3-Customs &amp; traditions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12A9F-4C39-40A9-AD40-020F889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14386"/>
            <a:ext cx="4429125" cy="47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ctrTitle"/>
          </p:nvPr>
        </p:nvSpPr>
        <p:spPr>
          <a:xfrm>
            <a:off x="1110500" y="1543500"/>
            <a:ext cx="322616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Rice Bowl</a:t>
            </a:r>
          </a:p>
        </p:txBody>
      </p:sp>
      <p:sp>
        <p:nvSpPr>
          <p:cNvPr id="136" name="Google Shape;136;p28"/>
          <p:cNvSpPr txBox="1">
            <a:spLocks noGrp="1"/>
          </p:cNvSpPr>
          <p:nvPr>
            <p:ph type="title" idx="2"/>
          </p:nvPr>
        </p:nvSpPr>
        <p:spPr>
          <a:xfrm>
            <a:off x="0" y="1381950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 idx="3"/>
          </p:nvPr>
        </p:nvSpPr>
        <p:spPr>
          <a:xfrm>
            <a:off x="4572000" y="2824575"/>
            <a:ext cx="3121622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Sushi</a:t>
            </a:r>
            <a:endParaRPr sz="2900" dirty="0"/>
          </a:p>
        </p:txBody>
      </p:sp>
      <p:sp>
        <p:nvSpPr>
          <p:cNvPr id="139" name="Google Shape;139;p28"/>
          <p:cNvSpPr txBox="1">
            <a:spLocks noGrp="1"/>
          </p:cNvSpPr>
          <p:nvPr>
            <p:ph type="ctrTitle" idx="5"/>
          </p:nvPr>
        </p:nvSpPr>
        <p:spPr>
          <a:xfrm>
            <a:off x="4572000" y="245865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ramen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FC005-DDE8-4BCD-BE96-EE8A88C5AB11}"/>
              </a:ext>
            </a:extLst>
          </p:cNvPr>
          <p:cNvSpPr txBox="1"/>
          <p:nvPr/>
        </p:nvSpPr>
        <p:spPr>
          <a:xfrm>
            <a:off x="327178" y="21334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482400"/>
                </a:solidFill>
                <a:latin typeface="Redressed"/>
                <a:sym typeface="Redressed"/>
              </a:rPr>
              <a:t>4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482400"/>
                </a:solidFill>
                <a:effectLst/>
                <a:uLnTx/>
                <a:uFillTx/>
                <a:latin typeface="Redressed"/>
                <a:sym typeface="Redressed"/>
              </a:rPr>
              <a:t>-Food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EDEA0-07F5-46A5-BFC7-6DD36720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00" y="2282850"/>
            <a:ext cx="2946423" cy="31730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3CC774-405B-4768-9076-5AA89E47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022" y="767343"/>
            <a:ext cx="2571810" cy="2214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9F6C65-58CE-40A3-B429-677A9FC00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979" y="3179861"/>
            <a:ext cx="3031073" cy="2276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>
            <a:spLocks noGrp="1"/>
          </p:cNvSpPr>
          <p:nvPr>
            <p:ph type="title"/>
          </p:nvPr>
        </p:nvSpPr>
        <p:spPr>
          <a:xfrm>
            <a:off x="2274570" y="368825"/>
            <a:ext cx="38443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r>
              <a:rPr lang="en-US" dirty="0">
                <a:solidFill>
                  <a:schemeClr val="dk1"/>
                </a:solidFill>
              </a:rPr>
              <a:t>-Business Manners</a:t>
            </a:r>
            <a:br>
              <a:rPr lang="en-U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</p:txBody>
      </p:sp>
      <p:grpSp>
        <p:nvGrpSpPr>
          <p:cNvPr id="457" name="Google Shape;457;p36"/>
          <p:cNvGrpSpPr/>
          <p:nvPr/>
        </p:nvGrpSpPr>
        <p:grpSpPr>
          <a:xfrm>
            <a:off x="792956" y="941525"/>
            <a:ext cx="6850857" cy="3994805"/>
            <a:chOff x="1041975" y="238125"/>
            <a:chExt cx="1247000" cy="791950"/>
          </a:xfrm>
        </p:grpSpPr>
        <p:sp>
          <p:nvSpPr>
            <p:cNvPr id="458" name="Google Shape;458;p36"/>
            <p:cNvSpPr/>
            <p:nvPr/>
          </p:nvSpPr>
          <p:spPr>
            <a:xfrm>
              <a:off x="1041975" y="238125"/>
              <a:ext cx="1247000" cy="791950"/>
            </a:xfrm>
            <a:custGeom>
              <a:avLst/>
              <a:gdLst/>
              <a:ahLst/>
              <a:cxnLst/>
              <a:rect l="l" t="t" r="r" b="b"/>
              <a:pathLst>
                <a:path w="49880" h="31678" extrusionOk="0">
                  <a:moveTo>
                    <a:pt x="49674" y="0"/>
                  </a:moveTo>
                  <a:lnTo>
                    <a:pt x="43298" y="16"/>
                  </a:lnTo>
                  <a:lnTo>
                    <a:pt x="11871" y="90"/>
                  </a:lnTo>
                  <a:lnTo>
                    <a:pt x="197" y="45"/>
                  </a:lnTo>
                  <a:lnTo>
                    <a:pt x="103" y="45"/>
                  </a:lnTo>
                  <a:lnTo>
                    <a:pt x="103" y="140"/>
                  </a:lnTo>
                  <a:cubicBezTo>
                    <a:pt x="58" y="11116"/>
                    <a:pt x="0" y="27783"/>
                    <a:pt x="0" y="30672"/>
                  </a:cubicBezTo>
                  <a:lnTo>
                    <a:pt x="0" y="31480"/>
                  </a:lnTo>
                  <a:lnTo>
                    <a:pt x="0" y="31677"/>
                  </a:lnTo>
                  <a:lnTo>
                    <a:pt x="197" y="31677"/>
                  </a:lnTo>
                  <a:lnTo>
                    <a:pt x="25063" y="31595"/>
                  </a:lnTo>
                  <a:cubicBezTo>
                    <a:pt x="36097" y="31554"/>
                    <a:pt x="47081" y="31521"/>
                    <a:pt x="49715" y="31521"/>
                  </a:cubicBezTo>
                  <a:lnTo>
                    <a:pt x="30807" y="31460"/>
                  </a:lnTo>
                  <a:lnTo>
                    <a:pt x="6569" y="31460"/>
                  </a:lnTo>
                  <a:cubicBezTo>
                    <a:pt x="4993" y="31460"/>
                    <a:pt x="2641" y="31448"/>
                    <a:pt x="247" y="31431"/>
                  </a:cubicBezTo>
                  <a:lnTo>
                    <a:pt x="247" y="31431"/>
                  </a:lnTo>
                  <a:cubicBezTo>
                    <a:pt x="284" y="27056"/>
                    <a:pt x="320" y="22593"/>
                    <a:pt x="320" y="22593"/>
                  </a:cubicBezTo>
                  <a:lnTo>
                    <a:pt x="406" y="354"/>
                  </a:lnTo>
                  <a:lnTo>
                    <a:pt x="406" y="354"/>
                  </a:lnTo>
                  <a:lnTo>
                    <a:pt x="6483" y="378"/>
                  </a:lnTo>
                  <a:lnTo>
                    <a:pt x="37910" y="160"/>
                  </a:lnTo>
                  <a:lnTo>
                    <a:pt x="49666" y="148"/>
                  </a:lnTo>
                  <a:lnTo>
                    <a:pt x="49666" y="148"/>
                  </a:lnTo>
                  <a:lnTo>
                    <a:pt x="49687" y="31493"/>
                  </a:lnTo>
                  <a:lnTo>
                    <a:pt x="49760" y="15350"/>
                  </a:lnTo>
                  <a:cubicBezTo>
                    <a:pt x="49806" y="17168"/>
                    <a:pt x="49842" y="18990"/>
                    <a:pt x="49879" y="20820"/>
                  </a:cubicBezTo>
                  <a:cubicBezTo>
                    <a:pt x="49879" y="20820"/>
                    <a:pt x="49871" y="17734"/>
                    <a:pt x="49863" y="13602"/>
                  </a:cubicBezTo>
                  <a:cubicBezTo>
                    <a:pt x="49851" y="9483"/>
                    <a:pt x="49830" y="4317"/>
                    <a:pt x="49818" y="144"/>
                  </a:cubicBezTo>
                  <a:lnTo>
                    <a:pt x="49818" y="0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1075400" y="259350"/>
              <a:ext cx="1179925" cy="749800"/>
            </a:xfrm>
            <a:custGeom>
              <a:avLst/>
              <a:gdLst/>
              <a:ahLst/>
              <a:cxnLst/>
              <a:rect l="l" t="t" r="r" b="b"/>
              <a:pathLst>
                <a:path w="47197" h="29992" extrusionOk="0">
                  <a:moveTo>
                    <a:pt x="46959" y="0"/>
                  </a:moveTo>
                  <a:cubicBezTo>
                    <a:pt x="44361" y="13"/>
                    <a:pt x="42191" y="17"/>
                    <a:pt x="40935" y="17"/>
                  </a:cubicBezTo>
                  <a:cubicBezTo>
                    <a:pt x="35851" y="17"/>
                    <a:pt x="11256" y="103"/>
                    <a:pt x="11256" y="103"/>
                  </a:cubicBezTo>
                  <a:lnTo>
                    <a:pt x="235" y="54"/>
                  </a:lnTo>
                  <a:lnTo>
                    <a:pt x="120" y="54"/>
                  </a:lnTo>
                  <a:lnTo>
                    <a:pt x="120" y="165"/>
                  </a:lnTo>
                  <a:cubicBezTo>
                    <a:pt x="71" y="10529"/>
                    <a:pt x="1" y="26265"/>
                    <a:pt x="1" y="28998"/>
                  </a:cubicBezTo>
                  <a:lnTo>
                    <a:pt x="1" y="29991"/>
                  </a:lnTo>
                  <a:lnTo>
                    <a:pt x="235" y="29991"/>
                  </a:lnTo>
                  <a:cubicBezTo>
                    <a:pt x="2832" y="29991"/>
                    <a:pt x="13308" y="29946"/>
                    <a:pt x="23730" y="29897"/>
                  </a:cubicBezTo>
                  <a:cubicBezTo>
                    <a:pt x="34152" y="29843"/>
                    <a:pt x="44517" y="29807"/>
                    <a:pt x="47008" y="29807"/>
                  </a:cubicBezTo>
                  <a:lnTo>
                    <a:pt x="29138" y="29745"/>
                  </a:lnTo>
                  <a:lnTo>
                    <a:pt x="6250" y="29745"/>
                  </a:lnTo>
                  <a:cubicBezTo>
                    <a:pt x="4766" y="29745"/>
                    <a:pt x="2549" y="29729"/>
                    <a:pt x="293" y="29709"/>
                  </a:cubicBezTo>
                  <a:lnTo>
                    <a:pt x="293" y="29709"/>
                  </a:lnTo>
                  <a:cubicBezTo>
                    <a:pt x="334" y="25578"/>
                    <a:pt x="382" y="21370"/>
                    <a:pt x="382" y="21370"/>
                  </a:cubicBezTo>
                  <a:lnTo>
                    <a:pt x="480" y="420"/>
                  </a:lnTo>
                  <a:lnTo>
                    <a:pt x="480" y="420"/>
                  </a:lnTo>
                  <a:lnTo>
                    <a:pt x="6168" y="448"/>
                  </a:lnTo>
                  <a:lnTo>
                    <a:pt x="35847" y="189"/>
                  </a:lnTo>
                  <a:lnTo>
                    <a:pt x="46950" y="177"/>
                  </a:lnTo>
                  <a:lnTo>
                    <a:pt x="46950" y="177"/>
                  </a:lnTo>
                  <a:lnTo>
                    <a:pt x="46975" y="29778"/>
                  </a:lnTo>
                  <a:lnTo>
                    <a:pt x="47057" y="14538"/>
                  </a:lnTo>
                  <a:cubicBezTo>
                    <a:pt x="47106" y="16258"/>
                    <a:pt x="47155" y="17989"/>
                    <a:pt x="47197" y="19725"/>
                  </a:cubicBezTo>
                  <a:cubicBezTo>
                    <a:pt x="47197" y="19725"/>
                    <a:pt x="47192" y="16803"/>
                    <a:pt x="47180" y="12897"/>
                  </a:cubicBezTo>
                  <a:cubicBezTo>
                    <a:pt x="47164" y="8999"/>
                    <a:pt x="47143" y="4116"/>
                    <a:pt x="47127" y="169"/>
                  </a:cubicBezTo>
                  <a:lnTo>
                    <a:pt x="47127" y="0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1072950" y="1015575"/>
              <a:ext cx="368700" cy="25"/>
            </a:xfrm>
            <a:custGeom>
              <a:avLst/>
              <a:gdLst/>
              <a:ahLst/>
              <a:cxnLst/>
              <a:rect l="l" t="t" r="r" b="b"/>
              <a:pathLst>
                <a:path w="14748" h="1" extrusionOk="0">
                  <a:moveTo>
                    <a:pt x="0" y="1"/>
                  </a:moveTo>
                  <a:lnTo>
                    <a:pt x="1474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073125" y="1004500"/>
              <a:ext cx="345650" cy="3200"/>
            </a:xfrm>
            <a:custGeom>
              <a:avLst/>
              <a:gdLst/>
              <a:ahLst/>
              <a:cxnLst/>
              <a:rect l="l" t="t" r="r" b="b"/>
              <a:pathLst>
                <a:path w="13826" h="128" extrusionOk="0">
                  <a:moveTo>
                    <a:pt x="2963" y="0"/>
                  </a:moveTo>
                  <a:cubicBezTo>
                    <a:pt x="2928" y="0"/>
                    <a:pt x="2893" y="0"/>
                    <a:pt x="2857" y="1"/>
                  </a:cubicBezTo>
                  <a:cubicBezTo>
                    <a:pt x="2349" y="5"/>
                    <a:pt x="1844" y="29"/>
                    <a:pt x="1335" y="37"/>
                  </a:cubicBezTo>
                  <a:cubicBezTo>
                    <a:pt x="900" y="42"/>
                    <a:pt x="453" y="33"/>
                    <a:pt x="30" y="79"/>
                  </a:cubicBezTo>
                  <a:cubicBezTo>
                    <a:pt x="0" y="82"/>
                    <a:pt x="11" y="100"/>
                    <a:pt x="41" y="100"/>
                  </a:cubicBezTo>
                  <a:cubicBezTo>
                    <a:pt x="44" y="100"/>
                    <a:pt x="47" y="99"/>
                    <a:pt x="51" y="99"/>
                  </a:cubicBezTo>
                  <a:cubicBezTo>
                    <a:pt x="168" y="88"/>
                    <a:pt x="287" y="85"/>
                    <a:pt x="406" y="85"/>
                  </a:cubicBezTo>
                  <a:cubicBezTo>
                    <a:pt x="703" y="85"/>
                    <a:pt x="1004" y="108"/>
                    <a:pt x="1302" y="111"/>
                  </a:cubicBezTo>
                  <a:cubicBezTo>
                    <a:pt x="1737" y="111"/>
                    <a:pt x="2172" y="87"/>
                    <a:pt x="2607" y="83"/>
                  </a:cubicBezTo>
                  <a:cubicBezTo>
                    <a:pt x="3063" y="83"/>
                    <a:pt x="3514" y="95"/>
                    <a:pt x="3969" y="95"/>
                  </a:cubicBezTo>
                  <a:cubicBezTo>
                    <a:pt x="4425" y="95"/>
                    <a:pt x="4880" y="87"/>
                    <a:pt x="5332" y="87"/>
                  </a:cubicBezTo>
                  <a:cubicBezTo>
                    <a:pt x="5787" y="87"/>
                    <a:pt x="6243" y="87"/>
                    <a:pt x="6698" y="91"/>
                  </a:cubicBezTo>
                  <a:cubicBezTo>
                    <a:pt x="7154" y="95"/>
                    <a:pt x="7605" y="107"/>
                    <a:pt x="8060" y="111"/>
                  </a:cubicBezTo>
                  <a:cubicBezTo>
                    <a:pt x="8516" y="115"/>
                    <a:pt x="8967" y="124"/>
                    <a:pt x="9419" y="128"/>
                  </a:cubicBezTo>
                  <a:cubicBezTo>
                    <a:pt x="9870" y="128"/>
                    <a:pt x="10325" y="107"/>
                    <a:pt x="10777" y="99"/>
                  </a:cubicBezTo>
                  <a:cubicBezTo>
                    <a:pt x="11277" y="91"/>
                    <a:pt x="11778" y="70"/>
                    <a:pt x="12278" y="62"/>
                  </a:cubicBezTo>
                  <a:cubicBezTo>
                    <a:pt x="12294" y="62"/>
                    <a:pt x="12309" y="62"/>
                    <a:pt x="12325" y="62"/>
                  </a:cubicBezTo>
                  <a:cubicBezTo>
                    <a:pt x="12745" y="62"/>
                    <a:pt x="13166" y="107"/>
                    <a:pt x="13584" y="107"/>
                  </a:cubicBezTo>
                  <a:cubicBezTo>
                    <a:pt x="13653" y="107"/>
                    <a:pt x="13721" y="106"/>
                    <a:pt x="13788" y="103"/>
                  </a:cubicBezTo>
                  <a:cubicBezTo>
                    <a:pt x="13825" y="103"/>
                    <a:pt x="13821" y="99"/>
                    <a:pt x="13788" y="99"/>
                  </a:cubicBezTo>
                  <a:cubicBezTo>
                    <a:pt x="13337" y="99"/>
                    <a:pt x="12898" y="29"/>
                    <a:pt x="12451" y="25"/>
                  </a:cubicBezTo>
                  <a:cubicBezTo>
                    <a:pt x="12387" y="25"/>
                    <a:pt x="12323" y="24"/>
                    <a:pt x="12259" y="24"/>
                  </a:cubicBezTo>
                  <a:cubicBezTo>
                    <a:pt x="11877" y="24"/>
                    <a:pt x="11497" y="33"/>
                    <a:pt x="11117" y="33"/>
                  </a:cubicBezTo>
                  <a:cubicBezTo>
                    <a:pt x="10658" y="33"/>
                    <a:pt x="10198" y="17"/>
                    <a:pt x="9743" y="17"/>
                  </a:cubicBezTo>
                  <a:cubicBezTo>
                    <a:pt x="9712" y="17"/>
                    <a:pt x="9681" y="17"/>
                    <a:pt x="9650" y="17"/>
                  </a:cubicBezTo>
                  <a:cubicBezTo>
                    <a:pt x="9252" y="17"/>
                    <a:pt x="8854" y="38"/>
                    <a:pt x="8456" y="38"/>
                  </a:cubicBezTo>
                  <a:cubicBezTo>
                    <a:pt x="8426" y="38"/>
                    <a:pt x="8395" y="38"/>
                    <a:pt x="8364" y="37"/>
                  </a:cubicBezTo>
                  <a:cubicBezTo>
                    <a:pt x="7904" y="33"/>
                    <a:pt x="7449" y="9"/>
                    <a:pt x="6989" y="5"/>
                  </a:cubicBezTo>
                  <a:cubicBezTo>
                    <a:pt x="6530" y="5"/>
                    <a:pt x="6070" y="13"/>
                    <a:pt x="5611" y="13"/>
                  </a:cubicBezTo>
                  <a:cubicBezTo>
                    <a:pt x="5151" y="13"/>
                    <a:pt x="4696" y="17"/>
                    <a:pt x="4236" y="21"/>
                  </a:cubicBezTo>
                  <a:cubicBezTo>
                    <a:pt x="3812" y="21"/>
                    <a:pt x="3388" y="0"/>
                    <a:pt x="2963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086275" y="1010350"/>
              <a:ext cx="348825" cy="4350"/>
            </a:xfrm>
            <a:custGeom>
              <a:avLst/>
              <a:gdLst/>
              <a:ahLst/>
              <a:cxnLst/>
              <a:rect l="l" t="t" r="r" b="b"/>
              <a:pathLst>
                <a:path w="13953" h="174" extrusionOk="0">
                  <a:moveTo>
                    <a:pt x="1597" y="0"/>
                  </a:moveTo>
                  <a:cubicBezTo>
                    <a:pt x="1076" y="5"/>
                    <a:pt x="555" y="17"/>
                    <a:pt x="38" y="25"/>
                  </a:cubicBezTo>
                  <a:cubicBezTo>
                    <a:pt x="1" y="25"/>
                    <a:pt x="5" y="41"/>
                    <a:pt x="38" y="41"/>
                  </a:cubicBezTo>
                  <a:cubicBezTo>
                    <a:pt x="493" y="41"/>
                    <a:pt x="949" y="62"/>
                    <a:pt x="1404" y="62"/>
                  </a:cubicBezTo>
                  <a:cubicBezTo>
                    <a:pt x="1455" y="62"/>
                    <a:pt x="1507" y="63"/>
                    <a:pt x="1558" y="63"/>
                  </a:cubicBezTo>
                  <a:cubicBezTo>
                    <a:pt x="1912" y="63"/>
                    <a:pt x="2267" y="53"/>
                    <a:pt x="2620" y="53"/>
                  </a:cubicBezTo>
                  <a:cubicBezTo>
                    <a:pt x="2672" y="53"/>
                    <a:pt x="2723" y="53"/>
                    <a:pt x="2775" y="54"/>
                  </a:cubicBezTo>
                  <a:cubicBezTo>
                    <a:pt x="3230" y="58"/>
                    <a:pt x="3685" y="70"/>
                    <a:pt x="4141" y="74"/>
                  </a:cubicBezTo>
                  <a:cubicBezTo>
                    <a:pt x="4596" y="82"/>
                    <a:pt x="5052" y="99"/>
                    <a:pt x="5507" y="103"/>
                  </a:cubicBezTo>
                  <a:cubicBezTo>
                    <a:pt x="5573" y="104"/>
                    <a:pt x="5639" y="105"/>
                    <a:pt x="5704" y="105"/>
                  </a:cubicBezTo>
                  <a:cubicBezTo>
                    <a:pt x="6057" y="105"/>
                    <a:pt x="6406" y="90"/>
                    <a:pt x="6759" y="90"/>
                  </a:cubicBezTo>
                  <a:cubicBezTo>
                    <a:pt x="6795" y="90"/>
                    <a:pt x="6830" y="90"/>
                    <a:pt x="6866" y="91"/>
                  </a:cubicBezTo>
                  <a:cubicBezTo>
                    <a:pt x="7317" y="95"/>
                    <a:pt x="7768" y="115"/>
                    <a:pt x="8220" y="124"/>
                  </a:cubicBezTo>
                  <a:cubicBezTo>
                    <a:pt x="8667" y="128"/>
                    <a:pt x="9122" y="132"/>
                    <a:pt x="9578" y="136"/>
                  </a:cubicBezTo>
                  <a:cubicBezTo>
                    <a:pt x="9641" y="136"/>
                    <a:pt x="9704" y="137"/>
                    <a:pt x="9767" y="137"/>
                  </a:cubicBezTo>
                  <a:cubicBezTo>
                    <a:pt x="10155" y="137"/>
                    <a:pt x="10544" y="127"/>
                    <a:pt x="10932" y="124"/>
                  </a:cubicBezTo>
                  <a:cubicBezTo>
                    <a:pt x="11024" y="123"/>
                    <a:pt x="11115" y="122"/>
                    <a:pt x="11207" y="122"/>
                  </a:cubicBezTo>
                  <a:cubicBezTo>
                    <a:pt x="11615" y="122"/>
                    <a:pt x="12020" y="129"/>
                    <a:pt x="12425" y="136"/>
                  </a:cubicBezTo>
                  <a:cubicBezTo>
                    <a:pt x="12906" y="148"/>
                    <a:pt x="13406" y="136"/>
                    <a:pt x="13878" y="173"/>
                  </a:cubicBezTo>
                  <a:cubicBezTo>
                    <a:pt x="13882" y="173"/>
                    <a:pt x="13885" y="173"/>
                    <a:pt x="13889" y="173"/>
                  </a:cubicBezTo>
                  <a:cubicBezTo>
                    <a:pt x="13938" y="173"/>
                    <a:pt x="13952" y="148"/>
                    <a:pt x="13898" y="144"/>
                  </a:cubicBezTo>
                  <a:cubicBezTo>
                    <a:pt x="13667" y="126"/>
                    <a:pt x="13435" y="124"/>
                    <a:pt x="13203" y="124"/>
                  </a:cubicBezTo>
                  <a:cubicBezTo>
                    <a:pt x="13126" y="124"/>
                    <a:pt x="13050" y="124"/>
                    <a:pt x="12973" y="124"/>
                  </a:cubicBezTo>
                  <a:cubicBezTo>
                    <a:pt x="12903" y="124"/>
                    <a:pt x="12832" y="124"/>
                    <a:pt x="12762" y="124"/>
                  </a:cubicBezTo>
                  <a:cubicBezTo>
                    <a:pt x="12306" y="115"/>
                    <a:pt x="11859" y="87"/>
                    <a:pt x="11408" y="82"/>
                  </a:cubicBezTo>
                  <a:cubicBezTo>
                    <a:pt x="11381" y="82"/>
                    <a:pt x="11354" y="82"/>
                    <a:pt x="11327" y="82"/>
                  </a:cubicBezTo>
                  <a:cubicBezTo>
                    <a:pt x="10949" y="82"/>
                    <a:pt x="10572" y="104"/>
                    <a:pt x="10197" y="104"/>
                  </a:cubicBezTo>
                  <a:cubicBezTo>
                    <a:pt x="10147" y="104"/>
                    <a:pt x="10096" y="104"/>
                    <a:pt x="10046" y="103"/>
                  </a:cubicBezTo>
                  <a:cubicBezTo>
                    <a:pt x="9594" y="95"/>
                    <a:pt x="9147" y="50"/>
                    <a:pt x="8696" y="41"/>
                  </a:cubicBezTo>
                  <a:cubicBezTo>
                    <a:pt x="8618" y="40"/>
                    <a:pt x="8540" y="40"/>
                    <a:pt x="8461" y="40"/>
                  </a:cubicBezTo>
                  <a:cubicBezTo>
                    <a:pt x="8122" y="40"/>
                    <a:pt x="7780" y="50"/>
                    <a:pt x="7441" y="50"/>
                  </a:cubicBezTo>
                  <a:cubicBezTo>
                    <a:pt x="7398" y="50"/>
                    <a:pt x="7355" y="50"/>
                    <a:pt x="7313" y="50"/>
                  </a:cubicBezTo>
                  <a:cubicBezTo>
                    <a:pt x="6849" y="41"/>
                    <a:pt x="6390" y="17"/>
                    <a:pt x="5926" y="13"/>
                  </a:cubicBezTo>
                  <a:cubicBezTo>
                    <a:pt x="5497" y="13"/>
                    <a:pt x="5064" y="38"/>
                    <a:pt x="4635" y="38"/>
                  </a:cubicBezTo>
                  <a:cubicBezTo>
                    <a:pt x="4604" y="38"/>
                    <a:pt x="4574" y="38"/>
                    <a:pt x="4543" y="37"/>
                  </a:cubicBezTo>
                  <a:cubicBezTo>
                    <a:pt x="4079" y="37"/>
                    <a:pt x="3620" y="9"/>
                    <a:pt x="3156" y="9"/>
                  </a:cubicBezTo>
                  <a:cubicBezTo>
                    <a:pt x="2635" y="9"/>
                    <a:pt x="2114" y="0"/>
                    <a:pt x="1597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072750" y="1014650"/>
              <a:ext cx="271150" cy="3650"/>
            </a:xfrm>
            <a:custGeom>
              <a:avLst/>
              <a:gdLst/>
              <a:ahLst/>
              <a:cxnLst/>
              <a:rect l="l" t="t" r="r" b="b"/>
              <a:pathLst>
                <a:path w="10846" h="146" extrusionOk="0">
                  <a:moveTo>
                    <a:pt x="4058" y="1"/>
                  </a:moveTo>
                  <a:cubicBezTo>
                    <a:pt x="3611" y="5"/>
                    <a:pt x="3164" y="17"/>
                    <a:pt x="2716" y="25"/>
                  </a:cubicBezTo>
                  <a:cubicBezTo>
                    <a:pt x="2269" y="34"/>
                    <a:pt x="1822" y="62"/>
                    <a:pt x="1375" y="71"/>
                  </a:cubicBezTo>
                  <a:cubicBezTo>
                    <a:pt x="927" y="83"/>
                    <a:pt x="476" y="79"/>
                    <a:pt x="29" y="83"/>
                  </a:cubicBezTo>
                  <a:cubicBezTo>
                    <a:pt x="0" y="83"/>
                    <a:pt x="0" y="103"/>
                    <a:pt x="29" y="103"/>
                  </a:cubicBezTo>
                  <a:cubicBezTo>
                    <a:pt x="476" y="99"/>
                    <a:pt x="927" y="87"/>
                    <a:pt x="1375" y="83"/>
                  </a:cubicBezTo>
                  <a:cubicBezTo>
                    <a:pt x="1822" y="83"/>
                    <a:pt x="2273" y="103"/>
                    <a:pt x="2721" y="103"/>
                  </a:cubicBezTo>
                  <a:cubicBezTo>
                    <a:pt x="3168" y="103"/>
                    <a:pt x="3619" y="116"/>
                    <a:pt x="4066" y="120"/>
                  </a:cubicBezTo>
                  <a:lnTo>
                    <a:pt x="5412" y="120"/>
                  </a:lnTo>
                  <a:cubicBezTo>
                    <a:pt x="5860" y="120"/>
                    <a:pt x="6311" y="124"/>
                    <a:pt x="6762" y="132"/>
                  </a:cubicBezTo>
                  <a:lnTo>
                    <a:pt x="8112" y="144"/>
                  </a:lnTo>
                  <a:cubicBezTo>
                    <a:pt x="8203" y="145"/>
                    <a:pt x="8293" y="146"/>
                    <a:pt x="8383" y="146"/>
                  </a:cubicBezTo>
                  <a:cubicBezTo>
                    <a:pt x="8744" y="146"/>
                    <a:pt x="9104" y="140"/>
                    <a:pt x="9462" y="140"/>
                  </a:cubicBezTo>
                  <a:cubicBezTo>
                    <a:pt x="9497" y="141"/>
                    <a:pt x="9533" y="141"/>
                    <a:pt x="9568" y="141"/>
                  </a:cubicBezTo>
                  <a:cubicBezTo>
                    <a:pt x="9919" y="141"/>
                    <a:pt x="10269" y="126"/>
                    <a:pt x="10618" y="126"/>
                  </a:cubicBezTo>
                  <a:cubicBezTo>
                    <a:pt x="10683" y="126"/>
                    <a:pt x="10748" y="127"/>
                    <a:pt x="10812" y="128"/>
                  </a:cubicBezTo>
                  <a:cubicBezTo>
                    <a:pt x="10841" y="128"/>
                    <a:pt x="10845" y="116"/>
                    <a:pt x="10816" y="116"/>
                  </a:cubicBezTo>
                  <a:cubicBezTo>
                    <a:pt x="10365" y="103"/>
                    <a:pt x="9914" y="112"/>
                    <a:pt x="9462" y="95"/>
                  </a:cubicBezTo>
                  <a:cubicBezTo>
                    <a:pt x="9011" y="83"/>
                    <a:pt x="8560" y="83"/>
                    <a:pt x="8108" y="75"/>
                  </a:cubicBezTo>
                  <a:cubicBezTo>
                    <a:pt x="7657" y="62"/>
                    <a:pt x="7210" y="58"/>
                    <a:pt x="6758" y="50"/>
                  </a:cubicBezTo>
                  <a:cubicBezTo>
                    <a:pt x="6307" y="46"/>
                    <a:pt x="5860" y="17"/>
                    <a:pt x="5408" y="13"/>
                  </a:cubicBezTo>
                  <a:cubicBezTo>
                    <a:pt x="4957" y="9"/>
                    <a:pt x="4510" y="1"/>
                    <a:pt x="4058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1359150" y="1017925"/>
              <a:ext cx="49675" cy="2700"/>
            </a:xfrm>
            <a:custGeom>
              <a:avLst/>
              <a:gdLst/>
              <a:ahLst/>
              <a:cxnLst/>
              <a:rect l="l" t="t" r="r" b="b"/>
              <a:pathLst>
                <a:path w="1987" h="108" extrusionOk="0">
                  <a:moveTo>
                    <a:pt x="78" y="0"/>
                  </a:moveTo>
                  <a:cubicBezTo>
                    <a:pt x="55" y="0"/>
                    <a:pt x="32" y="1"/>
                    <a:pt x="9" y="1"/>
                  </a:cubicBezTo>
                  <a:cubicBezTo>
                    <a:pt x="0" y="1"/>
                    <a:pt x="9" y="38"/>
                    <a:pt x="13" y="38"/>
                  </a:cubicBezTo>
                  <a:cubicBezTo>
                    <a:pt x="337" y="38"/>
                    <a:pt x="649" y="63"/>
                    <a:pt x="973" y="71"/>
                  </a:cubicBezTo>
                  <a:cubicBezTo>
                    <a:pt x="1285" y="79"/>
                    <a:pt x="1584" y="91"/>
                    <a:pt x="1896" y="108"/>
                  </a:cubicBezTo>
                  <a:cubicBezTo>
                    <a:pt x="1941" y="108"/>
                    <a:pt x="1986" y="38"/>
                    <a:pt x="1941" y="34"/>
                  </a:cubicBezTo>
                  <a:cubicBezTo>
                    <a:pt x="1874" y="27"/>
                    <a:pt x="1804" y="24"/>
                    <a:pt x="1732" y="24"/>
                  </a:cubicBezTo>
                  <a:cubicBezTo>
                    <a:pt x="1506" y="24"/>
                    <a:pt x="1264" y="50"/>
                    <a:pt x="1043" y="50"/>
                  </a:cubicBezTo>
                  <a:cubicBezTo>
                    <a:pt x="721" y="50"/>
                    <a:pt x="399" y="0"/>
                    <a:pt x="78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1078175" y="1021850"/>
              <a:ext cx="364150" cy="4725"/>
            </a:xfrm>
            <a:custGeom>
              <a:avLst/>
              <a:gdLst/>
              <a:ahLst/>
              <a:cxnLst/>
              <a:rect l="l" t="t" r="r" b="b"/>
              <a:pathLst>
                <a:path w="14566" h="189" extrusionOk="0">
                  <a:moveTo>
                    <a:pt x="3296" y="0"/>
                  </a:moveTo>
                  <a:cubicBezTo>
                    <a:pt x="2930" y="4"/>
                    <a:pt x="2569" y="37"/>
                    <a:pt x="2204" y="45"/>
                  </a:cubicBezTo>
                  <a:cubicBezTo>
                    <a:pt x="1839" y="53"/>
                    <a:pt x="1478" y="78"/>
                    <a:pt x="1113" y="86"/>
                  </a:cubicBezTo>
                  <a:cubicBezTo>
                    <a:pt x="1088" y="86"/>
                    <a:pt x="1064" y="87"/>
                    <a:pt x="1039" y="87"/>
                  </a:cubicBezTo>
                  <a:cubicBezTo>
                    <a:pt x="722" y="87"/>
                    <a:pt x="403" y="65"/>
                    <a:pt x="86" y="65"/>
                  </a:cubicBezTo>
                  <a:cubicBezTo>
                    <a:pt x="62" y="65"/>
                    <a:pt x="37" y="65"/>
                    <a:pt x="13" y="66"/>
                  </a:cubicBezTo>
                  <a:cubicBezTo>
                    <a:pt x="1" y="66"/>
                    <a:pt x="1" y="90"/>
                    <a:pt x="13" y="90"/>
                  </a:cubicBezTo>
                  <a:cubicBezTo>
                    <a:pt x="174" y="88"/>
                    <a:pt x="335" y="87"/>
                    <a:pt x="496" y="87"/>
                  </a:cubicBezTo>
                  <a:cubicBezTo>
                    <a:pt x="817" y="87"/>
                    <a:pt x="1137" y="90"/>
                    <a:pt x="1457" y="90"/>
                  </a:cubicBezTo>
                  <a:cubicBezTo>
                    <a:pt x="1941" y="90"/>
                    <a:pt x="2422" y="57"/>
                    <a:pt x="2906" y="57"/>
                  </a:cubicBezTo>
                  <a:cubicBezTo>
                    <a:pt x="3386" y="57"/>
                    <a:pt x="3854" y="70"/>
                    <a:pt x="4330" y="74"/>
                  </a:cubicBezTo>
                  <a:cubicBezTo>
                    <a:pt x="4806" y="78"/>
                    <a:pt x="5277" y="103"/>
                    <a:pt x="5753" y="111"/>
                  </a:cubicBezTo>
                  <a:cubicBezTo>
                    <a:pt x="6225" y="119"/>
                    <a:pt x="6709" y="123"/>
                    <a:pt x="7185" y="131"/>
                  </a:cubicBezTo>
                  <a:cubicBezTo>
                    <a:pt x="7661" y="140"/>
                    <a:pt x="8137" y="164"/>
                    <a:pt x="8617" y="172"/>
                  </a:cubicBezTo>
                  <a:cubicBezTo>
                    <a:pt x="8718" y="174"/>
                    <a:pt x="8819" y="175"/>
                    <a:pt x="8920" y="175"/>
                  </a:cubicBezTo>
                  <a:cubicBezTo>
                    <a:pt x="9195" y="175"/>
                    <a:pt x="9472" y="170"/>
                    <a:pt x="9749" y="170"/>
                  </a:cubicBezTo>
                  <a:cubicBezTo>
                    <a:pt x="9851" y="170"/>
                    <a:pt x="9952" y="171"/>
                    <a:pt x="10054" y="172"/>
                  </a:cubicBezTo>
                  <a:cubicBezTo>
                    <a:pt x="10530" y="176"/>
                    <a:pt x="11010" y="189"/>
                    <a:pt x="11490" y="189"/>
                  </a:cubicBezTo>
                  <a:cubicBezTo>
                    <a:pt x="12003" y="189"/>
                    <a:pt x="12503" y="168"/>
                    <a:pt x="13016" y="164"/>
                  </a:cubicBezTo>
                  <a:cubicBezTo>
                    <a:pt x="13310" y="162"/>
                    <a:pt x="13609" y="151"/>
                    <a:pt x="13906" y="151"/>
                  </a:cubicBezTo>
                  <a:cubicBezTo>
                    <a:pt x="14095" y="151"/>
                    <a:pt x="14283" y="156"/>
                    <a:pt x="14469" y="168"/>
                  </a:cubicBezTo>
                  <a:cubicBezTo>
                    <a:pt x="14471" y="168"/>
                    <a:pt x="14473" y="168"/>
                    <a:pt x="14475" y="168"/>
                  </a:cubicBezTo>
                  <a:cubicBezTo>
                    <a:pt x="14533" y="168"/>
                    <a:pt x="14565" y="119"/>
                    <a:pt x="14510" y="115"/>
                  </a:cubicBezTo>
                  <a:cubicBezTo>
                    <a:pt x="14413" y="105"/>
                    <a:pt x="14313" y="102"/>
                    <a:pt x="14213" y="102"/>
                  </a:cubicBezTo>
                  <a:cubicBezTo>
                    <a:pt x="13923" y="102"/>
                    <a:pt x="13625" y="131"/>
                    <a:pt x="13344" y="131"/>
                  </a:cubicBezTo>
                  <a:lnTo>
                    <a:pt x="12011" y="131"/>
                  </a:lnTo>
                  <a:cubicBezTo>
                    <a:pt x="11769" y="129"/>
                    <a:pt x="11527" y="129"/>
                    <a:pt x="11285" y="129"/>
                  </a:cubicBezTo>
                  <a:cubicBezTo>
                    <a:pt x="11043" y="129"/>
                    <a:pt x="10802" y="129"/>
                    <a:pt x="10562" y="127"/>
                  </a:cubicBezTo>
                  <a:cubicBezTo>
                    <a:pt x="10078" y="123"/>
                    <a:pt x="9602" y="86"/>
                    <a:pt x="9122" y="70"/>
                  </a:cubicBezTo>
                  <a:cubicBezTo>
                    <a:pt x="8936" y="65"/>
                    <a:pt x="8747" y="64"/>
                    <a:pt x="8558" y="64"/>
                  </a:cubicBezTo>
                  <a:cubicBezTo>
                    <a:pt x="8404" y="64"/>
                    <a:pt x="8249" y="65"/>
                    <a:pt x="8095" y="65"/>
                  </a:cubicBezTo>
                  <a:cubicBezTo>
                    <a:pt x="7950" y="65"/>
                    <a:pt x="7805" y="64"/>
                    <a:pt x="7661" y="62"/>
                  </a:cubicBezTo>
                  <a:cubicBezTo>
                    <a:pt x="7177" y="57"/>
                    <a:pt x="6693" y="57"/>
                    <a:pt x="6209" y="53"/>
                  </a:cubicBezTo>
                  <a:cubicBezTo>
                    <a:pt x="5721" y="45"/>
                    <a:pt x="5240" y="0"/>
                    <a:pt x="4752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915350" y="253800"/>
              <a:ext cx="368700" cy="25"/>
            </a:xfrm>
            <a:custGeom>
              <a:avLst/>
              <a:gdLst/>
              <a:ahLst/>
              <a:cxnLst/>
              <a:rect l="l" t="t" r="r" b="b"/>
              <a:pathLst>
                <a:path w="14748" h="1" extrusionOk="0">
                  <a:moveTo>
                    <a:pt x="0" y="1"/>
                  </a:moveTo>
                  <a:lnTo>
                    <a:pt x="1474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1915625" y="242825"/>
              <a:ext cx="345650" cy="3200"/>
            </a:xfrm>
            <a:custGeom>
              <a:avLst/>
              <a:gdLst/>
              <a:ahLst/>
              <a:cxnLst/>
              <a:rect l="l" t="t" r="r" b="b"/>
              <a:pathLst>
                <a:path w="13826" h="128" extrusionOk="0">
                  <a:moveTo>
                    <a:pt x="2968" y="0"/>
                  </a:moveTo>
                  <a:cubicBezTo>
                    <a:pt x="2932" y="0"/>
                    <a:pt x="2897" y="0"/>
                    <a:pt x="2862" y="1"/>
                  </a:cubicBezTo>
                  <a:cubicBezTo>
                    <a:pt x="2353" y="5"/>
                    <a:pt x="1844" y="29"/>
                    <a:pt x="1335" y="38"/>
                  </a:cubicBezTo>
                  <a:cubicBezTo>
                    <a:pt x="900" y="42"/>
                    <a:pt x="453" y="34"/>
                    <a:pt x="34" y="79"/>
                  </a:cubicBezTo>
                  <a:cubicBezTo>
                    <a:pt x="1" y="82"/>
                    <a:pt x="15" y="100"/>
                    <a:pt x="45" y="100"/>
                  </a:cubicBezTo>
                  <a:cubicBezTo>
                    <a:pt x="48" y="100"/>
                    <a:pt x="52" y="100"/>
                    <a:pt x="55" y="99"/>
                  </a:cubicBezTo>
                  <a:cubicBezTo>
                    <a:pt x="173" y="89"/>
                    <a:pt x="291" y="85"/>
                    <a:pt x="410" y="85"/>
                  </a:cubicBezTo>
                  <a:cubicBezTo>
                    <a:pt x="705" y="85"/>
                    <a:pt x="1004" y="109"/>
                    <a:pt x="1302" y="112"/>
                  </a:cubicBezTo>
                  <a:cubicBezTo>
                    <a:pt x="1737" y="112"/>
                    <a:pt x="2172" y="87"/>
                    <a:pt x="2607" y="83"/>
                  </a:cubicBezTo>
                  <a:cubicBezTo>
                    <a:pt x="3063" y="83"/>
                    <a:pt x="3518" y="95"/>
                    <a:pt x="3969" y="95"/>
                  </a:cubicBezTo>
                  <a:cubicBezTo>
                    <a:pt x="4425" y="95"/>
                    <a:pt x="4880" y="87"/>
                    <a:pt x="5336" y="87"/>
                  </a:cubicBezTo>
                  <a:cubicBezTo>
                    <a:pt x="5787" y="87"/>
                    <a:pt x="6243" y="87"/>
                    <a:pt x="6698" y="91"/>
                  </a:cubicBezTo>
                  <a:cubicBezTo>
                    <a:pt x="7154" y="95"/>
                    <a:pt x="7609" y="107"/>
                    <a:pt x="8060" y="112"/>
                  </a:cubicBezTo>
                  <a:cubicBezTo>
                    <a:pt x="8516" y="116"/>
                    <a:pt x="8967" y="124"/>
                    <a:pt x="9419" y="128"/>
                  </a:cubicBezTo>
                  <a:cubicBezTo>
                    <a:pt x="9874" y="128"/>
                    <a:pt x="10325" y="107"/>
                    <a:pt x="10777" y="99"/>
                  </a:cubicBezTo>
                  <a:cubicBezTo>
                    <a:pt x="11277" y="91"/>
                    <a:pt x="11778" y="71"/>
                    <a:pt x="12283" y="62"/>
                  </a:cubicBezTo>
                  <a:cubicBezTo>
                    <a:pt x="12298" y="62"/>
                    <a:pt x="12313" y="62"/>
                    <a:pt x="12328" y="62"/>
                  </a:cubicBezTo>
                  <a:cubicBezTo>
                    <a:pt x="12746" y="62"/>
                    <a:pt x="13166" y="107"/>
                    <a:pt x="13585" y="107"/>
                  </a:cubicBezTo>
                  <a:cubicBezTo>
                    <a:pt x="13653" y="107"/>
                    <a:pt x="13721" y="106"/>
                    <a:pt x="13789" y="103"/>
                  </a:cubicBezTo>
                  <a:cubicBezTo>
                    <a:pt x="13826" y="103"/>
                    <a:pt x="13821" y="99"/>
                    <a:pt x="13784" y="99"/>
                  </a:cubicBezTo>
                  <a:cubicBezTo>
                    <a:pt x="13337" y="99"/>
                    <a:pt x="12894" y="29"/>
                    <a:pt x="12447" y="25"/>
                  </a:cubicBezTo>
                  <a:cubicBezTo>
                    <a:pt x="12383" y="25"/>
                    <a:pt x="12319" y="25"/>
                    <a:pt x="12256" y="25"/>
                  </a:cubicBezTo>
                  <a:cubicBezTo>
                    <a:pt x="11874" y="25"/>
                    <a:pt x="11497" y="34"/>
                    <a:pt x="11113" y="34"/>
                  </a:cubicBezTo>
                  <a:cubicBezTo>
                    <a:pt x="10658" y="34"/>
                    <a:pt x="10198" y="17"/>
                    <a:pt x="9739" y="17"/>
                  </a:cubicBezTo>
                  <a:cubicBezTo>
                    <a:pt x="9703" y="17"/>
                    <a:pt x="9668" y="17"/>
                    <a:pt x="9633" y="17"/>
                  </a:cubicBezTo>
                  <a:cubicBezTo>
                    <a:pt x="9208" y="17"/>
                    <a:pt x="8784" y="38"/>
                    <a:pt x="8364" y="38"/>
                  </a:cubicBezTo>
                  <a:cubicBezTo>
                    <a:pt x="7905" y="34"/>
                    <a:pt x="7445" y="9"/>
                    <a:pt x="6985" y="5"/>
                  </a:cubicBezTo>
                  <a:cubicBezTo>
                    <a:pt x="6920" y="4"/>
                    <a:pt x="6854" y="4"/>
                    <a:pt x="6789" y="4"/>
                  </a:cubicBezTo>
                  <a:cubicBezTo>
                    <a:pt x="6396" y="4"/>
                    <a:pt x="6005" y="13"/>
                    <a:pt x="5611" y="13"/>
                  </a:cubicBezTo>
                  <a:cubicBezTo>
                    <a:pt x="5523" y="12"/>
                    <a:pt x="5435" y="12"/>
                    <a:pt x="5348" y="12"/>
                  </a:cubicBezTo>
                  <a:cubicBezTo>
                    <a:pt x="4976" y="12"/>
                    <a:pt x="4605" y="18"/>
                    <a:pt x="4236" y="21"/>
                  </a:cubicBezTo>
                  <a:cubicBezTo>
                    <a:pt x="3812" y="21"/>
                    <a:pt x="3391" y="0"/>
                    <a:pt x="2968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1928775" y="248675"/>
              <a:ext cx="348725" cy="4350"/>
            </a:xfrm>
            <a:custGeom>
              <a:avLst/>
              <a:gdLst/>
              <a:ahLst/>
              <a:cxnLst/>
              <a:rect l="l" t="t" r="r" b="b"/>
              <a:pathLst>
                <a:path w="13949" h="174" extrusionOk="0">
                  <a:moveTo>
                    <a:pt x="1593" y="1"/>
                  </a:moveTo>
                  <a:cubicBezTo>
                    <a:pt x="1076" y="5"/>
                    <a:pt x="555" y="17"/>
                    <a:pt x="34" y="25"/>
                  </a:cubicBezTo>
                  <a:cubicBezTo>
                    <a:pt x="1" y="25"/>
                    <a:pt x="1" y="42"/>
                    <a:pt x="34" y="42"/>
                  </a:cubicBezTo>
                  <a:cubicBezTo>
                    <a:pt x="493" y="42"/>
                    <a:pt x="949" y="62"/>
                    <a:pt x="1404" y="62"/>
                  </a:cubicBezTo>
                  <a:cubicBezTo>
                    <a:pt x="1455" y="63"/>
                    <a:pt x="1507" y="63"/>
                    <a:pt x="1558" y="63"/>
                  </a:cubicBezTo>
                  <a:cubicBezTo>
                    <a:pt x="1911" y="63"/>
                    <a:pt x="2264" y="53"/>
                    <a:pt x="2617" y="53"/>
                  </a:cubicBezTo>
                  <a:cubicBezTo>
                    <a:pt x="2668" y="53"/>
                    <a:pt x="2719" y="54"/>
                    <a:pt x="2771" y="54"/>
                  </a:cubicBezTo>
                  <a:cubicBezTo>
                    <a:pt x="3226" y="58"/>
                    <a:pt x="3681" y="70"/>
                    <a:pt x="4137" y="74"/>
                  </a:cubicBezTo>
                  <a:cubicBezTo>
                    <a:pt x="4592" y="83"/>
                    <a:pt x="5048" y="99"/>
                    <a:pt x="5503" y="103"/>
                  </a:cubicBezTo>
                  <a:cubicBezTo>
                    <a:pt x="5569" y="104"/>
                    <a:pt x="5635" y="105"/>
                    <a:pt x="5701" y="105"/>
                  </a:cubicBezTo>
                  <a:cubicBezTo>
                    <a:pt x="6054" y="105"/>
                    <a:pt x="6405" y="90"/>
                    <a:pt x="6756" y="90"/>
                  </a:cubicBezTo>
                  <a:cubicBezTo>
                    <a:pt x="6791" y="90"/>
                    <a:pt x="6826" y="91"/>
                    <a:pt x="6861" y="91"/>
                  </a:cubicBezTo>
                  <a:cubicBezTo>
                    <a:pt x="7313" y="95"/>
                    <a:pt x="7764" y="116"/>
                    <a:pt x="8216" y="124"/>
                  </a:cubicBezTo>
                  <a:cubicBezTo>
                    <a:pt x="8667" y="128"/>
                    <a:pt x="9122" y="132"/>
                    <a:pt x="9574" y="136"/>
                  </a:cubicBezTo>
                  <a:cubicBezTo>
                    <a:pt x="9637" y="137"/>
                    <a:pt x="9701" y="137"/>
                    <a:pt x="9764" y="137"/>
                  </a:cubicBezTo>
                  <a:cubicBezTo>
                    <a:pt x="10154" y="137"/>
                    <a:pt x="10540" y="127"/>
                    <a:pt x="10932" y="124"/>
                  </a:cubicBezTo>
                  <a:cubicBezTo>
                    <a:pt x="11024" y="123"/>
                    <a:pt x="11115" y="123"/>
                    <a:pt x="11207" y="123"/>
                  </a:cubicBezTo>
                  <a:cubicBezTo>
                    <a:pt x="11614" y="123"/>
                    <a:pt x="12017" y="129"/>
                    <a:pt x="12426" y="136"/>
                  </a:cubicBezTo>
                  <a:cubicBezTo>
                    <a:pt x="12906" y="148"/>
                    <a:pt x="13406" y="136"/>
                    <a:pt x="13878" y="173"/>
                  </a:cubicBezTo>
                  <a:cubicBezTo>
                    <a:pt x="13882" y="173"/>
                    <a:pt x="13885" y="173"/>
                    <a:pt x="13888" y="173"/>
                  </a:cubicBezTo>
                  <a:cubicBezTo>
                    <a:pt x="13934" y="173"/>
                    <a:pt x="13948" y="148"/>
                    <a:pt x="13899" y="144"/>
                  </a:cubicBezTo>
                  <a:cubicBezTo>
                    <a:pt x="13667" y="127"/>
                    <a:pt x="13434" y="124"/>
                    <a:pt x="13200" y="124"/>
                  </a:cubicBezTo>
                  <a:cubicBezTo>
                    <a:pt x="13123" y="124"/>
                    <a:pt x="13046" y="125"/>
                    <a:pt x="12969" y="125"/>
                  </a:cubicBezTo>
                  <a:cubicBezTo>
                    <a:pt x="12899" y="125"/>
                    <a:pt x="12828" y="124"/>
                    <a:pt x="12758" y="124"/>
                  </a:cubicBezTo>
                  <a:cubicBezTo>
                    <a:pt x="12307" y="116"/>
                    <a:pt x="11859" y="87"/>
                    <a:pt x="11404" y="83"/>
                  </a:cubicBezTo>
                  <a:cubicBezTo>
                    <a:pt x="11377" y="82"/>
                    <a:pt x="11350" y="82"/>
                    <a:pt x="11323" y="82"/>
                  </a:cubicBezTo>
                  <a:cubicBezTo>
                    <a:pt x="10946" y="82"/>
                    <a:pt x="10571" y="105"/>
                    <a:pt x="10194" y="105"/>
                  </a:cubicBezTo>
                  <a:cubicBezTo>
                    <a:pt x="10143" y="105"/>
                    <a:pt x="10092" y="104"/>
                    <a:pt x="10042" y="103"/>
                  </a:cubicBezTo>
                  <a:cubicBezTo>
                    <a:pt x="9590" y="95"/>
                    <a:pt x="9143" y="50"/>
                    <a:pt x="8696" y="42"/>
                  </a:cubicBezTo>
                  <a:cubicBezTo>
                    <a:pt x="8617" y="40"/>
                    <a:pt x="8539" y="40"/>
                    <a:pt x="8460" y="40"/>
                  </a:cubicBezTo>
                  <a:cubicBezTo>
                    <a:pt x="8119" y="40"/>
                    <a:pt x="7779" y="50"/>
                    <a:pt x="7437" y="50"/>
                  </a:cubicBezTo>
                  <a:cubicBezTo>
                    <a:pt x="7395" y="50"/>
                    <a:pt x="7352" y="50"/>
                    <a:pt x="7309" y="50"/>
                  </a:cubicBezTo>
                  <a:cubicBezTo>
                    <a:pt x="6849" y="46"/>
                    <a:pt x="6386" y="17"/>
                    <a:pt x="5926" y="13"/>
                  </a:cubicBezTo>
                  <a:cubicBezTo>
                    <a:pt x="5493" y="13"/>
                    <a:pt x="5064" y="38"/>
                    <a:pt x="4632" y="38"/>
                  </a:cubicBezTo>
                  <a:cubicBezTo>
                    <a:pt x="4601" y="38"/>
                    <a:pt x="4570" y="38"/>
                    <a:pt x="4539" y="38"/>
                  </a:cubicBezTo>
                  <a:cubicBezTo>
                    <a:pt x="4079" y="38"/>
                    <a:pt x="3616" y="9"/>
                    <a:pt x="3156" y="9"/>
                  </a:cubicBezTo>
                  <a:cubicBezTo>
                    <a:pt x="2635" y="5"/>
                    <a:pt x="2114" y="1"/>
                    <a:pt x="1593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1915250" y="252975"/>
              <a:ext cx="271050" cy="3650"/>
            </a:xfrm>
            <a:custGeom>
              <a:avLst/>
              <a:gdLst/>
              <a:ahLst/>
              <a:cxnLst/>
              <a:rect l="l" t="t" r="r" b="b"/>
              <a:pathLst>
                <a:path w="10842" h="146" extrusionOk="0">
                  <a:moveTo>
                    <a:pt x="4058" y="1"/>
                  </a:moveTo>
                  <a:cubicBezTo>
                    <a:pt x="3611" y="5"/>
                    <a:pt x="3160" y="21"/>
                    <a:pt x="2712" y="26"/>
                  </a:cubicBezTo>
                  <a:cubicBezTo>
                    <a:pt x="2265" y="34"/>
                    <a:pt x="1822" y="63"/>
                    <a:pt x="1371" y="75"/>
                  </a:cubicBezTo>
                  <a:cubicBezTo>
                    <a:pt x="923" y="83"/>
                    <a:pt x="476" y="79"/>
                    <a:pt x="29" y="83"/>
                  </a:cubicBezTo>
                  <a:cubicBezTo>
                    <a:pt x="0" y="83"/>
                    <a:pt x="0" y="104"/>
                    <a:pt x="29" y="104"/>
                  </a:cubicBezTo>
                  <a:cubicBezTo>
                    <a:pt x="476" y="99"/>
                    <a:pt x="923" y="87"/>
                    <a:pt x="1371" y="83"/>
                  </a:cubicBezTo>
                  <a:cubicBezTo>
                    <a:pt x="1822" y="83"/>
                    <a:pt x="2269" y="104"/>
                    <a:pt x="2717" y="104"/>
                  </a:cubicBezTo>
                  <a:cubicBezTo>
                    <a:pt x="3168" y="104"/>
                    <a:pt x="3615" y="116"/>
                    <a:pt x="4062" y="120"/>
                  </a:cubicBezTo>
                  <a:lnTo>
                    <a:pt x="5408" y="120"/>
                  </a:lnTo>
                  <a:cubicBezTo>
                    <a:pt x="5856" y="120"/>
                    <a:pt x="6311" y="124"/>
                    <a:pt x="6758" y="132"/>
                  </a:cubicBezTo>
                  <a:lnTo>
                    <a:pt x="8112" y="145"/>
                  </a:lnTo>
                  <a:cubicBezTo>
                    <a:pt x="8202" y="145"/>
                    <a:pt x="8291" y="146"/>
                    <a:pt x="8381" y="146"/>
                  </a:cubicBezTo>
                  <a:cubicBezTo>
                    <a:pt x="8740" y="146"/>
                    <a:pt x="9101" y="140"/>
                    <a:pt x="9462" y="140"/>
                  </a:cubicBezTo>
                  <a:cubicBezTo>
                    <a:pt x="9503" y="141"/>
                    <a:pt x="9544" y="141"/>
                    <a:pt x="9586" y="141"/>
                  </a:cubicBezTo>
                  <a:cubicBezTo>
                    <a:pt x="9951" y="141"/>
                    <a:pt x="10320" y="128"/>
                    <a:pt x="10688" y="128"/>
                  </a:cubicBezTo>
                  <a:cubicBezTo>
                    <a:pt x="10729" y="128"/>
                    <a:pt x="10771" y="128"/>
                    <a:pt x="10812" y="128"/>
                  </a:cubicBezTo>
                  <a:cubicBezTo>
                    <a:pt x="10841" y="128"/>
                    <a:pt x="10841" y="116"/>
                    <a:pt x="10816" y="116"/>
                  </a:cubicBezTo>
                  <a:cubicBezTo>
                    <a:pt x="10365" y="104"/>
                    <a:pt x="9910" y="112"/>
                    <a:pt x="9458" y="95"/>
                  </a:cubicBezTo>
                  <a:cubicBezTo>
                    <a:pt x="9011" y="83"/>
                    <a:pt x="8556" y="83"/>
                    <a:pt x="8104" y="75"/>
                  </a:cubicBezTo>
                  <a:cubicBezTo>
                    <a:pt x="7653" y="63"/>
                    <a:pt x="7206" y="58"/>
                    <a:pt x="6754" y="50"/>
                  </a:cubicBezTo>
                  <a:cubicBezTo>
                    <a:pt x="6303" y="46"/>
                    <a:pt x="5856" y="17"/>
                    <a:pt x="5404" y="13"/>
                  </a:cubicBezTo>
                  <a:cubicBezTo>
                    <a:pt x="4953" y="13"/>
                    <a:pt x="4506" y="1"/>
                    <a:pt x="4058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2201650" y="256250"/>
              <a:ext cx="49675" cy="2700"/>
            </a:xfrm>
            <a:custGeom>
              <a:avLst/>
              <a:gdLst/>
              <a:ahLst/>
              <a:cxnLst/>
              <a:rect l="l" t="t" r="r" b="b"/>
              <a:pathLst>
                <a:path w="1987" h="108" extrusionOk="0">
                  <a:moveTo>
                    <a:pt x="78" y="0"/>
                  </a:moveTo>
                  <a:cubicBezTo>
                    <a:pt x="55" y="0"/>
                    <a:pt x="32" y="1"/>
                    <a:pt x="9" y="1"/>
                  </a:cubicBezTo>
                  <a:cubicBezTo>
                    <a:pt x="1" y="1"/>
                    <a:pt x="9" y="38"/>
                    <a:pt x="13" y="38"/>
                  </a:cubicBezTo>
                  <a:cubicBezTo>
                    <a:pt x="337" y="38"/>
                    <a:pt x="649" y="63"/>
                    <a:pt x="969" y="71"/>
                  </a:cubicBezTo>
                  <a:cubicBezTo>
                    <a:pt x="1285" y="79"/>
                    <a:pt x="1584" y="92"/>
                    <a:pt x="1892" y="108"/>
                  </a:cubicBezTo>
                  <a:cubicBezTo>
                    <a:pt x="1941" y="108"/>
                    <a:pt x="1986" y="38"/>
                    <a:pt x="1941" y="34"/>
                  </a:cubicBezTo>
                  <a:cubicBezTo>
                    <a:pt x="1873" y="27"/>
                    <a:pt x="1802" y="25"/>
                    <a:pt x="1730" y="25"/>
                  </a:cubicBezTo>
                  <a:cubicBezTo>
                    <a:pt x="1504" y="25"/>
                    <a:pt x="1264" y="51"/>
                    <a:pt x="1043" y="51"/>
                  </a:cubicBezTo>
                  <a:cubicBezTo>
                    <a:pt x="721" y="51"/>
                    <a:pt x="399" y="0"/>
                    <a:pt x="78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1920575" y="260275"/>
              <a:ext cx="364225" cy="4750"/>
            </a:xfrm>
            <a:custGeom>
              <a:avLst/>
              <a:gdLst/>
              <a:ahLst/>
              <a:cxnLst/>
              <a:rect l="l" t="t" r="r" b="b"/>
              <a:pathLst>
                <a:path w="14569" h="190" extrusionOk="0">
                  <a:moveTo>
                    <a:pt x="3295" y="0"/>
                  </a:moveTo>
                  <a:cubicBezTo>
                    <a:pt x="2930" y="4"/>
                    <a:pt x="2569" y="37"/>
                    <a:pt x="2204" y="45"/>
                  </a:cubicBezTo>
                  <a:cubicBezTo>
                    <a:pt x="1839" y="50"/>
                    <a:pt x="1478" y="78"/>
                    <a:pt x="1113" y="82"/>
                  </a:cubicBezTo>
                  <a:cubicBezTo>
                    <a:pt x="1067" y="83"/>
                    <a:pt x="1021" y="84"/>
                    <a:pt x="976" y="84"/>
                  </a:cubicBezTo>
                  <a:cubicBezTo>
                    <a:pt x="683" y="84"/>
                    <a:pt x="386" y="66"/>
                    <a:pt x="91" y="66"/>
                  </a:cubicBezTo>
                  <a:cubicBezTo>
                    <a:pt x="66" y="66"/>
                    <a:pt x="42" y="66"/>
                    <a:pt x="17" y="66"/>
                  </a:cubicBezTo>
                  <a:cubicBezTo>
                    <a:pt x="1" y="66"/>
                    <a:pt x="5" y="86"/>
                    <a:pt x="17" y="86"/>
                  </a:cubicBezTo>
                  <a:cubicBezTo>
                    <a:pt x="177" y="85"/>
                    <a:pt x="337" y="85"/>
                    <a:pt x="497" y="85"/>
                  </a:cubicBezTo>
                  <a:cubicBezTo>
                    <a:pt x="818" y="85"/>
                    <a:pt x="1139" y="86"/>
                    <a:pt x="1461" y="86"/>
                  </a:cubicBezTo>
                  <a:cubicBezTo>
                    <a:pt x="1946" y="86"/>
                    <a:pt x="2426" y="58"/>
                    <a:pt x="2906" y="58"/>
                  </a:cubicBezTo>
                  <a:cubicBezTo>
                    <a:pt x="3390" y="58"/>
                    <a:pt x="3858" y="70"/>
                    <a:pt x="4334" y="74"/>
                  </a:cubicBezTo>
                  <a:cubicBezTo>
                    <a:pt x="4805" y="78"/>
                    <a:pt x="5281" y="99"/>
                    <a:pt x="5753" y="107"/>
                  </a:cubicBezTo>
                  <a:cubicBezTo>
                    <a:pt x="6229" y="115"/>
                    <a:pt x="6709" y="123"/>
                    <a:pt x="7189" y="132"/>
                  </a:cubicBezTo>
                  <a:cubicBezTo>
                    <a:pt x="7670" y="140"/>
                    <a:pt x="8146" y="164"/>
                    <a:pt x="8622" y="173"/>
                  </a:cubicBezTo>
                  <a:cubicBezTo>
                    <a:pt x="8693" y="173"/>
                    <a:pt x="8765" y="174"/>
                    <a:pt x="8837" y="174"/>
                  </a:cubicBezTo>
                  <a:cubicBezTo>
                    <a:pt x="9117" y="174"/>
                    <a:pt x="9399" y="170"/>
                    <a:pt x="9681" y="170"/>
                  </a:cubicBezTo>
                  <a:cubicBezTo>
                    <a:pt x="9807" y="170"/>
                    <a:pt x="9932" y="170"/>
                    <a:pt x="10058" y="173"/>
                  </a:cubicBezTo>
                  <a:cubicBezTo>
                    <a:pt x="10538" y="177"/>
                    <a:pt x="11014" y="189"/>
                    <a:pt x="11494" y="189"/>
                  </a:cubicBezTo>
                  <a:cubicBezTo>
                    <a:pt x="12007" y="189"/>
                    <a:pt x="12511" y="169"/>
                    <a:pt x="13020" y="164"/>
                  </a:cubicBezTo>
                  <a:cubicBezTo>
                    <a:pt x="13316" y="159"/>
                    <a:pt x="13617" y="150"/>
                    <a:pt x="13916" y="150"/>
                  </a:cubicBezTo>
                  <a:cubicBezTo>
                    <a:pt x="14103" y="150"/>
                    <a:pt x="14289" y="153"/>
                    <a:pt x="14473" y="164"/>
                  </a:cubicBezTo>
                  <a:cubicBezTo>
                    <a:pt x="14475" y="165"/>
                    <a:pt x="14477" y="165"/>
                    <a:pt x="14480" y="165"/>
                  </a:cubicBezTo>
                  <a:cubicBezTo>
                    <a:pt x="14537" y="165"/>
                    <a:pt x="14569" y="115"/>
                    <a:pt x="14510" y="111"/>
                  </a:cubicBezTo>
                  <a:cubicBezTo>
                    <a:pt x="14415" y="102"/>
                    <a:pt x="14317" y="98"/>
                    <a:pt x="14218" y="98"/>
                  </a:cubicBezTo>
                  <a:cubicBezTo>
                    <a:pt x="13929" y="98"/>
                    <a:pt x="13629" y="129"/>
                    <a:pt x="13344" y="132"/>
                  </a:cubicBezTo>
                  <a:cubicBezTo>
                    <a:pt x="12901" y="132"/>
                    <a:pt x="12458" y="132"/>
                    <a:pt x="12011" y="128"/>
                  </a:cubicBezTo>
                  <a:cubicBezTo>
                    <a:pt x="11771" y="125"/>
                    <a:pt x="11530" y="125"/>
                    <a:pt x="11288" y="125"/>
                  </a:cubicBezTo>
                  <a:cubicBezTo>
                    <a:pt x="11047" y="125"/>
                    <a:pt x="10804" y="125"/>
                    <a:pt x="10562" y="123"/>
                  </a:cubicBezTo>
                  <a:cubicBezTo>
                    <a:pt x="10082" y="119"/>
                    <a:pt x="9606" y="82"/>
                    <a:pt x="9126" y="66"/>
                  </a:cubicBezTo>
                  <a:cubicBezTo>
                    <a:pt x="8954" y="62"/>
                    <a:pt x="8781" y="60"/>
                    <a:pt x="8608" y="60"/>
                  </a:cubicBezTo>
                  <a:cubicBezTo>
                    <a:pt x="8369" y="60"/>
                    <a:pt x="8129" y="63"/>
                    <a:pt x="7891" y="63"/>
                  </a:cubicBezTo>
                  <a:cubicBezTo>
                    <a:pt x="7816" y="63"/>
                    <a:pt x="7741" y="62"/>
                    <a:pt x="7665" y="62"/>
                  </a:cubicBezTo>
                  <a:cubicBezTo>
                    <a:pt x="7181" y="54"/>
                    <a:pt x="6693" y="58"/>
                    <a:pt x="6209" y="50"/>
                  </a:cubicBezTo>
                  <a:cubicBezTo>
                    <a:pt x="5725" y="45"/>
                    <a:pt x="5240" y="0"/>
                    <a:pt x="4756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vid1">
            <a:hlinkClick r:id="" action="ppaction://media"/>
            <a:extLst>
              <a:ext uri="{FF2B5EF4-FFF2-40B4-BE49-F238E27FC236}">
                <a16:creationId xmlns:a16="http://schemas.microsoft.com/office/drawing/2014/main" id="{28AA8D09-9A6E-471A-907A-DEC2C0FD24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230" y="1227727"/>
            <a:ext cx="6156251" cy="3462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pyrus History Lesson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339</Words>
  <Application>Microsoft Office PowerPoint</Application>
  <PresentationFormat>On-screen Show (16:9)</PresentationFormat>
  <Paragraphs>57</Paragraphs>
  <Slides>12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Fira Sans Extra Condensed Medium</vt:lpstr>
      <vt:lpstr>Livvic Light</vt:lpstr>
      <vt:lpstr>Arial</vt:lpstr>
      <vt:lpstr>Roboto Slab Light</vt:lpstr>
      <vt:lpstr>Livvic</vt:lpstr>
      <vt:lpstr>Redressed</vt:lpstr>
      <vt:lpstr>Papyrus History Lesson by Slidesgo</vt:lpstr>
      <vt:lpstr>Japanese Culture</vt:lpstr>
      <vt:lpstr>Geographic &amp; weather</vt:lpstr>
      <vt:lpstr>—Ruth Benedict</vt:lpstr>
      <vt:lpstr>INTRODUCTION</vt:lpstr>
      <vt:lpstr>1-Geographic Features</vt:lpstr>
      <vt:lpstr>2-Weather</vt:lpstr>
      <vt:lpstr>3-Customs &amp; traditions  </vt:lpstr>
      <vt:lpstr>Rice Bowl</vt:lpstr>
      <vt:lpstr>5-Business Manners </vt:lpstr>
      <vt:lpstr>Review &amp; learn</vt:lpstr>
      <vt:lpstr>PowerPoint Presentation</vt:lpstr>
      <vt:lpstr>Arigato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Japanese Culture</dc:title>
  <cp:lastModifiedBy>shimaa hamdy</cp:lastModifiedBy>
  <cp:revision>8</cp:revision>
  <dcterms:modified xsi:type="dcterms:W3CDTF">2022-02-12T02:01:49Z</dcterms:modified>
</cp:coreProperties>
</file>